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83" r:id="rId15"/>
    <p:sldId id="270" r:id="rId16"/>
    <p:sldId id="271" r:id="rId17"/>
    <p:sldId id="272" r:id="rId18"/>
    <p:sldId id="273" r:id="rId19"/>
    <p:sldId id="274" r:id="rId20"/>
    <p:sldId id="275" r:id="rId21"/>
    <p:sldId id="281" r:id="rId22"/>
    <p:sldId id="282" r:id="rId23"/>
    <p:sldId id="276" r:id="rId24"/>
    <p:sldId id="284" r:id="rId25"/>
    <p:sldId id="267" r:id="rId26"/>
    <p:sldId id="269"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EC3C"/>
    <a:srgbClr val="FE9202"/>
    <a:srgbClr val="00AACC"/>
    <a:srgbClr val="CCCC00"/>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1" autoAdjust="0"/>
    <p:restoredTop sz="94660"/>
  </p:normalViewPr>
  <p:slideViewPr>
    <p:cSldViewPr>
      <p:cViewPr varScale="1">
        <p:scale>
          <a:sx n="113" d="100"/>
          <a:sy n="113" d="100"/>
        </p:scale>
        <p:origin x="1602"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6/12/2018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4572000" y="1295551"/>
            <a:ext cx="3815363"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0" y="1385757"/>
            <a:ext cx="3503065"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8" name="內容版面配置區 7">
            <a:extLst>
              <a:ext uri="{FF2B5EF4-FFF2-40B4-BE49-F238E27FC236}">
                <a16:creationId xmlns:a16="http://schemas.microsoft.com/office/drawing/2014/main" id="{40A862D2-48A1-4F43-80A7-EF6F702285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31795" y="2113636"/>
            <a:ext cx="5812205" cy="2112512"/>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0BC02C-3287-4C1B-9FC5-78576617C1B5}"/>
              </a:ext>
            </a:extLst>
          </p:cNvPr>
          <p:cNvSpPr>
            <a:spLocks noGrp="1"/>
          </p:cNvSpPr>
          <p:nvPr>
            <p:ph idx="1"/>
          </p:nvPr>
        </p:nvSpPr>
        <p:spPr/>
        <p:txBody>
          <a:bodyPr/>
          <a:lstStyle/>
          <a:p>
            <a:pPr lvl="1"/>
            <a:r>
              <a:rPr lang="en-US" altLang="zh-TW" sz="1800" dirty="0"/>
              <a:t>Bitcoin	*R = are *BC = Bitcoin</a:t>
            </a:r>
            <a:endParaRPr lang="zh-TW" altLang="zh-TW" sz="1800" dirty="0"/>
          </a:p>
          <a:p>
            <a:pPr lvl="2">
              <a:lnSpc>
                <a:spcPct val="150000"/>
              </a:lnSpc>
            </a:pPr>
            <a:r>
              <a:rPr lang="en-US" altLang="zh-TW" sz="1800" dirty="0"/>
              <a:t>BC records transaction history in blockchain, blockchain will continue extended and interconnected, the new block won’t removed once.</a:t>
            </a:r>
          </a:p>
          <a:p>
            <a:pPr lvl="2">
              <a:lnSpc>
                <a:spcPct val="150000"/>
              </a:lnSpc>
            </a:pPr>
            <a:r>
              <a:rPr lang="en-US" altLang="zh-TW" sz="1800" dirty="0"/>
              <a:t>BC’s transaction data needs validated after six blocks of verification, and disadvantage is : process is a bit slow</a:t>
            </a:r>
            <a:endParaRPr lang="zh-TW" altLang="en-US" sz="1800" dirty="0"/>
          </a:p>
          <a:p>
            <a:endParaRPr lang="zh-TW" altLang="en-US" dirty="0"/>
          </a:p>
        </p:txBody>
      </p:sp>
      <p:sp>
        <p:nvSpPr>
          <p:cNvPr id="4" name="標題 1"/>
          <p:cNvSpPr>
            <a:spLocks noGrp="1"/>
          </p:cNvSpPr>
          <p:nvPr>
            <p:ph type="title"/>
          </p:nvPr>
        </p:nvSpPr>
        <p:spPr>
          <a:xfrm>
            <a:off x="448965" y="1502815"/>
            <a:ext cx="8246070" cy="610820"/>
          </a:xfrm>
        </p:spPr>
        <p:txBody>
          <a:bodyPr>
            <a:normAutofit fontScale="90000"/>
          </a:bodyPr>
          <a:lstStyle/>
          <a:p>
            <a:r>
              <a:rPr lang="en-US" altLang="zh-TW" dirty="0"/>
              <a:t>Reality example</a:t>
            </a:r>
            <a:endParaRPr lang="zh-TW" altLang="en-US" dirty="0"/>
          </a:p>
        </p:txBody>
      </p:sp>
    </p:spTree>
    <p:extLst>
      <p:ext uri="{BB962C8B-B14F-4D97-AF65-F5344CB8AC3E}">
        <p14:creationId xmlns:p14="http://schemas.microsoft.com/office/powerpoint/2010/main" val="31162374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 in SHA-2</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lnSpcReduction="1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E</a:t>
            </a:r>
            <a:r>
              <a:rPr lang="en-US" altLang="zh-CN" dirty="0">
                <a:solidFill>
                  <a:srgbClr val="CCCC00"/>
                </a:solidFill>
              </a:rPr>
              <a:t>nsure</a:t>
            </a:r>
            <a:r>
              <a:rPr lang="en-US" altLang="zh-TW" dirty="0">
                <a:solidFill>
                  <a:srgbClr val="CCCC00"/>
                </a:solidFill>
              </a:rPr>
              <a:t>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normAutofit lnSpcReduction="10000"/>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Transaction</a:t>
            </a:r>
          </a:p>
          <a:p>
            <a:r>
              <a:rPr lang="en-US" dirty="0"/>
              <a:t>Security</a:t>
            </a:r>
          </a:p>
          <a:p>
            <a:r>
              <a:rPr lang="en-US" dirty="0"/>
              <a:t>Conclusion</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4CA6C-8974-4B59-BF77-B04848DB917B}"/>
              </a:ext>
            </a:extLst>
          </p:cNvPr>
          <p:cNvSpPr>
            <a:spLocks noGrp="1"/>
          </p:cNvSpPr>
          <p:nvPr>
            <p:ph type="title"/>
          </p:nvPr>
        </p:nvSpPr>
        <p:spPr/>
        <p:txBody>
          <a:bodyPr>
            <a:normAutofit fontScale="90000"/>
          </a:bodyPr>
          <a:lstStyle/>
          <a:p>
            <a:pPr algn="ctr"/>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5F2FCFC-D2B7-4574-AF37-1D554EF81015}"/>
              </a:ext>
            </a:extLst>
          </p:cNvPr>
          <p:cNvSpPr>
            <a:spLocks noGrp="1"/>
          </p:cNvSpPr>
          <p:nvPr>
            <p:ph idx="1"/>
          </p:nvPr>
        </p:nvSpPr>
        <p:spPr/>
        <p:txBody>
          <a:bodyPr/>
          <a:lstStyle/>
          <a:p>
            <a:r>
              <a:rPr lang="en-US" altLang="zh-TW" dirty="0"/>
              <a:t>Block Chain’s technology and security problem will be continued</a:t>
            </a:r>
            <a:endParaRPr lang="zh-TW" altLang="en-US" dirty="0"/>
          </a:p>
        </p:txBody>
      </p:sp>
    </p:spTree>
    <p:extLst>
      <p:ext uri="{BB962C8B-B14F-4D97-AF65-F5344CB8AC3E}">
        <p14:creationId xmlns:p14="http://schemas.microsoft.com/office/powerpoint/2010/main" val="9221008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2147020" y="1044700"/>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533040"/>
            <a:ext cx="8246070" cy="3610460"/>
          </a:xfrm>
        </p:spPr>
        <p:txBody>
          <a:bodyPr>
            <a:noAutofit/>
          </a:bodyPr>
          <a:lstStyle/>
          <a:p>
            <a:r>
              <a:rPr lang="en-US" altLang="zh-TW" sz="2400" dirty="0"/>
              <a:t>Who throw the concept of the block chain?</a:t>
            </a:r>
          </a:p>
          <a:p>
            <a:r>
              <a:rPr lang="en-US" altLang="zh-TW" sz="2400" dirty="0">
                <a:solidFill>
                  <a:srgbClr val="5EEC3C"/>
                </a:solidFill>
              </a:rPr>
              <a:t>Satoshi Nakamoto </a:t>
            </a:r>
            <a:r>
              <a:rPr lang="ja-JP" altLang="en-US" sz="2400" dirty="0">
                <a:solidFill>
                  <a:srgbClr val="5EEC3C"/>
                </a:solidFill>
              </a:rPr>
              <a:t>中本聡</a:t>
            </a:r>
            <a:endParaRPr lang="en-US" altLang="zh-TW" sz="2400" dirty="0">
              <a:solidFill>
                <a:srgbClr val="5EEC3C"/>
              </a:solidFill>
            </a:endParaRPr>
          </a:p>
          <a:p>
            <a:r>
              <a:rPr lang="en-US" altLang="zh-TW" sz="2400" dirty="0"/>
              <a:t>What is the main feature of the block chain?</a:t>
            </a:r>
          </a:p>
          <a:p>
            <a:r>
              <a:rPr lang="en-US" altLang="zh-TW" sz="2400" dirty="0">
                <a:solidFill>
                  <a:srgbClr val="5EEC3C"/>
                </a:solidFill>
              </a:rPr>
              <a:t>Decentralization</a:t>
            </a:r>
          </a:p>
          <a:p>
            <a:pPr algn="just"/>
            <a:r>
              <a:rPr lang="en-US" altLang="zh-TW" sz="2400" dirty="0"/>
              <a:t>Hash is calculated from the block header by SHA-1 or 2</a:t>
            </a:r>
          </a:p>
          <a:p>
            <a:pPr algn="just"/>
            <a:r>
              <a:rPr lang="en-US" altLang="zh-TW" sz="2400" dirty="0">
                <a:solidFill>
                  <a:srgbClr val="5EEC3C"/>
                </a:solidFill>
              </a:rPr>
              <a:t>2</a:t>
            </a:r>
          </a:p>
          <a:p>
            <a:r>
              <a:rPr lang="en-US" altLang="zh-TW" sz="2400" dirty="0"/>
              <a:t>What is the well known virtual currency apply on block chain?</a:t>
            </a:r>
          </a:p>
          <a:p>
            <a:r>
              <a:rPr lang="en-US" altLang="zh-TW" sz="2400" dirty="0">
                <a:solidFill>
                  <a:srgbClr val="5EEC3C"/>
                </a:solidFill>
              </a:rPr>
              <a:t>Bitcoin</a:t>
            </a:r>
          </a:p>
          <a:p>
            <a:endParaRPr lang="zh-TW" altLang="en-US" sz="24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dirty="0"/>
              <a:t>Row assignment</a:t>
            </a:r>
            <a:endParaRPr lang="zh-TW" altLang="en-US" dirty="0"/>
          </a:p>
        </p:txBody>
      </p:sp>
      <p:sp>
        <p:nvSpPr>
          <p:cNvPr id="3" name="內容版面配置區 2"/>
          <p:cNvSpPr>
            <a:spLocks noGrp="1"/>
          </p:cNvSpPr>
          <p:nvPr>
            <p:ph idx="1"/>
          </p:nvPr>
        </p:nvSpPr>
        <p:spPr/>
        <p:txBody>
          <a:bodyPr/>
          <a:lstStyle/>
          <a:p>
            <a:r>
              <a:rPr lang="en-US" altLang="zh-TW" dirty="0"/>
              <a:t>405530008 &amp; 405530038 </a:t>
            </a:r>
            <a:r>
              <a:rPr lang="zh-TW" altLang="en-US" dirty="0"/>
              <a:t>姚馭博 </a:t>
            </a:r>
            <a:r>
              <a:rPr lang="en-US" altLang="zh-TW" dirty="0"/>
              <a:t>&amp;</a:t>
            </a:r>
            <a:r>
              <a:rPr lang="zh-TW" altLang="en-US" dirty="0"/>
              <a:t> 陸柏宏</a:t>
            </a:r>
            <a:endParaRPr lang="en-US" altLang="zh-TW" dirty="0"/>
          </a:p>
          <a:p>
            <a:pPr lvl="1"/>
            <a:r>
              <a:rPr lang="en-US" altLang="zh-TW" dirty="0"/>
              <a:t>Collect basic information and video for </a:t>
            </a:r>
            <a:r>
              <a:rPr lang="en-US" altLang="zh-TW" dirty="0" err="1"/>
              <a:t>BlockChain</a:t>
            </a:r>
            <a:endParaRPr lang="en-US" altLang="zh-TW" dirty="0"/>
          </a:p>
          <a:p>
            <a:r>
              <a:rPr lang="en-US" altLang="zh-TW" dirty="0"/>
              <a:t>405530027</a:t>
            </a:r>
            <a:r>
              <a:rPr lang="zh-TW" altLang="en-US" dirty="0"/>
              <a:t> 郭鋒驛</a:t>
            </a:r>
            <a:endParaRPr lang="en-US" altLang="zh-TW" dirty="0"/>
          </a:p>
          <a:p>
            <a:pPr lvl="1"/>
            <a:r>
              <a:rPr lang="en-US" altLang="zh-TW" dirty="0"/>
              <a:t>Block Chain security</a:t>
            </a:r>
          </a:p>
        </p:txBody>
      </p:sp>
    </p:spTree>
    <p:extLst>
      <p:ext uri="{BB962C8B-B14F-4D97-AF65-F5344CB8AC3E}">
        <p14:creationId xmlns:p14="http://schemas.microsoft.com/office/powerpoint/2010/main" val="33401327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normAutofit lnSpcReduction="10000"/>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zh-TW" altLang="en-US" b="1" dirty="0"/>
              <a:t>白帽彙安全研究院</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2113634"/>
            <a:ext cx="8246070" cy="2748689"/>
          </a:xfrm>
        </p:spPr>
        <p:txBody>
          <a:bodyPr>
            <a:normAutofit fontScale="92500"/>
          </a:bodyPr>
          <a:lstStyle/>
          <a:p>
            <a:pPr lvl="0">
              <a:lnSpc>
                <a:spcPct val="120000"/>
              </a:lnSpc>
            </a:pPr>
            <a:r>
              <a:rPr lang="en-US" altLang="zh-TW" dirty="0"/>
              <a:t>Decentralized database</a:t>
            </a:r>
          </a:p>
          <a:p>
            <a:pPr lvl="0">
              <a:lnSpc>
                <a:spcPct val="120000"/>
              </a:lnSpc>
            </a:pPr>
            <a:r>
              <a:rPr lang="en-US" altLang="zh-TW" dirty="0"/>
              <a:t>Cryptography + Mathematical decentralized algorithms</a:t>
            </a:r>
          </a:p>
          <a:p>
            <a:pPr lvl="2">
              <a:lnSpc>
                <a:spcPct val="120000"/>
              </a:lnSpc>
              <a:buFont typeface="Wingdings" panose="05000000000000000000" pitchFamily="2" charset="2"/>
              <a:buChar char="Ø"/>
            </a:pPr>
            <a:r>
              <a:rPr lang="en-US" altLang="zh-TW" dirty="0"/>
              <a:t> Problem of security trust (O)</a:t>
            </a:r>
          </a:p>
          <a:p>
            <a:pPr lvl="2">
              <a:lnSpc>
                <a:spcPct val="120000"/>
              </a:lnSpc>
              <a:buFont typeface="Wingdings" panose="05000000000000000000" pitchFamily="2" charset="2"/>
              <a:buChar char="Ø"/>
            </a:pPr>
            <a:r>
              <a:rPr lang="en-US" altLang="zh-TW" dirty="0"/>
              <a:t> No need for third party intervention to allow users to reach consensus</a:t>
            </a:r>
            <a:endParaRPr lang="zh-TW" altLang="en-US" dirty="0"/>
          </a:p>
          <a:p>
            <a:pPr lvl="1">
              <a:lnSpc>
                <a:spcPct val="120000"/>
              </a:lnSpc>
            </a:pPr>
            <a:endParaRPr lang="en-US" altLang="zh-TW" dirty="0"/>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a:bodyPr>
          <a:lstStyle/>
          <a:p>
            <a:pPr>
              <a:lnSpc>
                <a:spcPct val="150000"/>
              </a:lnSpc>
            </a:pPr>
            <a:r>
              <a:rPr lang="en-US" altLang="zh-TW" dirty="0"/>
              <a:t>Satoshi </a:t>
            </a:r>
            <a:r>
              <a:rPr lang="en-US" altLang="zh-TW" dirty="0" err="1"/>
              <a:t>Nakamoto</a:t>
            </a:r>
            <a:r>
              <a:rPr lang="en-US" altLang="zh-TW" dirty="0"/>
              <a:t> </a:t>
            </a:r>
          </a:p>
          <a:p>
            <a:pPr>
              <a:lnSpc>
                <a:spcPct val="150000"/>
              </a:lnSpc>
            </a:pPr>
            <a:r>
              <a:rPr lang="en-US" altLang="zh-TW" dirty="0"/>
              <a:t>In 2008, </a:t>
            </a:r>
            <a:r>
              <a:rPr lang="zh-TW" altLang="en-US" dirty="0"/>
              <a:t> </a:t>
            </a:r>
            <a:r>
              <a:rPr lang="en-US" altLang="zh-TW" dirty="0"/>
              <a:t>paper “Bitcoin: A Peer-to-Peer Electronic Cash System”</a:t>
            </a:r>
            <a:endParaRPr lang="zh-TW" altLang="en-US" dirty="0">
              <a:solidFill>
                <a:srgbClr val="FF0000"/>
              </a:solidFill>
            </a:endParaRPr>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453</Words>
  <Application>Microsoft Office PowerPoint</Application>
  <PresentationFormat>如螢幕大小 (16:9)</PresentationFormat>
  <Paragraphs>99</Paragraphs>
  <Slides>26</Slides>
  <Notes>0</Notes>
  <HiddenSlides>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ＭＳ Ｐゴシック</vt:lpstr>
      <vt:lpstr>新細明體</vt:lpstr>
      <vt:lpstr>宋体</vt:lpstr>
      <vt:lpstr>Arial</vt:lpstr>
      <vt:lpstr>Calibri</vt:lpstr>
      <vt:lpstr>Wingdings</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PowerPoint 簡報</vt:lpstr>
      <vt:lpstr>Conclusion</vt:lpstr>
      <vt:lpstr>Question &amp; Answer</vt:lpstr>
      <vt:lpstr>Row assignment</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189</cp:revision>
  <dcterms:created xsi:type="dcterms:W3CDTF">2013-08-21T19:17:07Z</dcterms:created>
  <dcterms:modified xsi:type="dcterms:W3CDTF">2018-06-12T10:35:59Z</dcterms:modified>
</cp:coreProperties>
</file>